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24" autoAdjust="0"/>
  </p:normalViewPr>
  <p:slideViewPr>
    <p:cSldViewPr>
      <p:cViewPr>
        <p:scale>
          <a:sx n="75" d="100"/>
          <a:sy n="75" d="100"/>
        </p:scale>
        <p:origin x="-124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D799A5-A183-431D-9251-C4BFBF297232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AC5BC45-1020-4B06-BFE4-17896BDA5A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ne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762000"/>
            <a:ext cx="8397012" cy="3757796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Licensed, Bonded, and Insured</a:t>
            </a:r>
          </a:p>
          <a:p>
            <a:r>
              <a:rPr lang="en-US" dirty="0" smtClean="0"/>
              <a:t>Hands on Experience for over 35 Years!</a:t>
            </a:r>
          </a:p>
          <a:p>
            <a:r>
              <a:rPr lang="en-US" dirty="0" smtClean="0"/>
              <a:t>Locally Owned and Operated Since 2000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Potty Visits are Visits that are just that…</a:t>
            </a:r>
          </a:p>
          <a:p>
            <a:pPr>
              <a:buNone/>
            </a:pPr>
            <a:r>
              <a:rPr lang="en-US" dirty="0" smtClean="0"/>
              <a:t>	Quick Potty Visits</a:t>
            </a:r>
          </a:p>
          <a:p>
            <a:r>
              <a:rPr lang="en-US" dirty="0" smtClean="0"/>
              <a:t>Duration lasting 10-15 minutes.</a:t>
            </a:r>
          </a:p>
          <a:p>
            <a:r>
              <a:rPr lang="en-US" dirty="0" smtClean="0"/>
              <a:t>Simply running in to let the furry friend out to do their business and running out.</a:t>
            </a:r>
          </a:p>
          <a:p>
            <a:r>
              <a:rPr lang="en-US" dirty="0" smtClean="0"/>
              <a:t>Of course I check the water, and if necessary give Fresh NOT topped off!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And Last but Not Least… Quick Potty Visits…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Ask Questions NOW.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Question and Answer Time…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Against Cruel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133600"/>
            <a:ext cx="441960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ni global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3739139" cy="2057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Proud Member of…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 descr="NAPPS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1295400"/>
            <a:ext cx="3124200" cy="2590800"/>
          </a:xfrm>
          <a:prstGeom prst="rect">
            <a:avLst/>
          </a:prstGeom>
        </p:spPr>
      </p:pic>
      <p:pic>
        <p:nvPicPr>
          <p:cNvPr id="6" name="Picture 5" descr="psi_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581400"/>
            <a:ext cx="3581400" cy="2843948"/>
          </a:xfrm>
          <a:prstGeom prst="rect">
            <a:avLst/>
          </a:prstGeom>
        </p:spPr>
      </p:pic>
      <p:pic>
        <p:nvPicPr>
          <p:cNvPr id="7" name="Picture 6" descr="kshumanesociety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4191000"/>
            <a:ext cx="33528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b="1" dirty="0" smtClean="0"/>
              <a:t>Licensing</a:t>
            </a:r>
            <a:r>
              <a:rPr lang="en-US" dirty="0" smtClean="0"/>
              <a:t> gives the owner of the business more credibility and shows more responsibility to “</a:t>
            </a:r>
            <a:r>
              <a:rPr lang="en-US" i="1" dirty="0" smtClean="0"/>
              <a:t>You” </a:t>
            </a:r>
            <a:r>
              <a:rPr lang="en-US" dirty="0" smtClean="0"/>
              <a:t> as the client by taking the initiative to become licensed in the City and or State of which you live.</a:t>
            </a:r>
          </a:p>
          <a:p>
            <a:r>
              <a:rPr lang="en-US" b="1" dirty="0" smtClean="0"/>
              <a:t>Bonding </a:t>
            </a:r>
            <a:r>
              <a:rPr lang="en-US" dirty="0" smtClean="0"/>
              <a:t>shows </a:t>
            </a:r>
            <a:r>
              <a:rPr lang="en-US" i="1" dirty="0" smtClean="0"/>
              <a:t>“Y</a:t>
            </a:r>
            <a:r>
              <a:rPr lang="en-US" dirty="0" smtClean="0"/>
              <a:t>ou</a:t>
            </a:r>
            <a:r>
              <a:rPr lang="en-US" i="1" dirty="0" smtClean="0"/>
              <a:t>” </a:t>
            </a:r>
            <a:r>
              <a:rPr lang="en-US" dirty="0" smtClean="0"/>
              <a:t>the client that the person whom You do NOT know and are ALLOWING into your home will NOT violate </a:t>
            </a:r>
            <a:r>
              <a:rPr lang="en-US" i="1" dirty="0" smtClean="0"/>
              <a:t>You or Your Property </a:t>
            </a:r>
            <a:r>
              <a:rPr lang="en-US" dirty="0" smtClean="0"/>
              <a:t>in your absence.</a:t>
            </a:r>
          </a:p>
          <a:p>
            <a:r>
              <a:rPr lang="en-US" b="1" dirty="0" smtClean="0"/>
              <a:t>Insurance </a:t>
            </a:r>
            <a:r>
              <a:rPr lang="en-US" dirty="0" smtClean="0"/>
              <a:t>is some sort of </a:t>
            </a:r>
            <a:r>
              <a:rPr lang="en-US" i="1" dirty="0" smtClean="0"/>
              <a:t>Peace of Mind</a:t>
            </a:r>
            <a:r>
              <a:rPr lang="en-US" dirty="0" smtClean="0"/>
              <a:t> that you are covered in the event of any damage or stolen property.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Why Licensing, Bonding &amp; Insurance Matter to You As a Potential Client…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Standard In Your Home Visits</a:t>
            </a:r>
          </a:p>
          <a:p>
            <a:r>
              <a:rPr lang="en-US" dirty="0" smtClean="0"/>
              <a:t>Dog Walking</a:t>
            </a:r>
          </a:p>
          <a:p>
            <a:r>
              <a:rPr lang="en-US" dirty="0" smtClean="0"/>
              <a:t>Overnight Stays</a:t>
            </a:r>
          </a:p>
          <a:p>
            <a:r>
              <a:rPr lang="en-US" dirty="0" smtClean="0"/>
              <a:t>Customized Paw Plans</a:t>
            </a:r>
          </a:p>
          <a:p>
            <a:r>
              <a:rPr lang="en-US" dirty="0" smtClean="0"/>
              <a:t>Medication Administration</a:t>
            </a:r>
          </a:p>
          <a:p>
            <a:r>
              <a:rPr lang="en-US" dirty="0" smtClean="0"/>
              <a:t>Quick Potty Visits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What  I Do…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animal mi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038600"/>
            <a:ext cx="83058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Domestics Such as…</a:t>
            </a:r>
          </a:p>
          <a:p>
            <a:r>
              <a:rPr lang="en-US" dirty="0" smtClean="0"/>
              <a:t>All Kinds of Birds</a:t>
            </a:r>
          </a:p>
          <a:p>
            <a:r>
              <a:rPr lang="en-US" dirty="0" smtClean="0"/>
              <a:t>Cats</a:t>
            </a:r>
          </a:p>
          <a:p>
            <a:r>
              <a:rPr lang="en-US" dirty="0" smtClean="0"/>
              <a:t>Dogs</a:t>
            </a:r>
          </a:p>
          <a:p>
            <a:r>
              <a:rPr lang="en-US" dirty="0" smtClean="0"/>
              <a:t>Fish</a:t>
            </a:r>
          </a:p>
          <a:p>
            <a:r>
              <a:rPr lang="en-US" dirty="0" smtClean="0"/>
              <a:t>Gerbils</a:t>
            </a:r>
          </a:p>
          <a:p>
            <a:r>
              <a:rPr lang="en-US" dirty="0" smtClean="0"/>
              <a:t>Goats</a:t>
            </a:r>
          </a:p>
          <a:p>
            <a:r>
              <a:rPr lang="en-US" dirty="0" smtClean="0"/>
              <a:t>Horses</a:t>
            </a:r>
          </a:p>
          <a:p>
            <a:r>
              <a:rPr lang="en-US" dirty="0" smtClean="0"/>
              <a:t>Rabbits</a:t>
            </a:r>
          </a:p>
          <a:p>
            <a:r>
              <a:rPr lang="en-US" dirty="0" smtClean="0"/>
              <a:t>Everything but Exotics like Snakes or Tarantulas…I Do NOT Do those!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Furry Friends I Care For…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Lasts between 20-30 minutes on average each furry friend is an individual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Consists of a 15 minute walk or playtime outside or inside whatever  your furry friend is accustomed to.</a:t>
            </a:r>
          </a:p>
          <a:p>
            <a:r>
              <a:rPr lang="en-US" dirty="0" smtClean="0"/>
              <a:t>Fresh water NOT topped off, fed if appropriate time.</a:t>
            </a:r>
          </a:p>
          <a:p>
            <a:r>
              <a:rPr lang="en-US" dirty="0" smtClean="0"/>
              <a:t>Given Lots &amp; Lots of Love and TLC!! </a:t>
            </a:r>
          </a:p>
          <a:p>
            <a:r>
              <a:rPr lang="en-US" dirty="0" smtClean="0"/>
              <a:t>Talked to and petted, brushed or given treats if okayed by Mom &amp; Dad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/>
              <a:t>Made sure environment is safe and they are okay before leaving, secured in kennel if that is where they are supposed to be otherwise just told Mom &amp; Dad will be home soon and that they love them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makes up a Standard Visit…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Complimentary Meet ‘N Greet Visits</a:t>
            </a:r>
          </a:p>
          <a:p>
            <a:r>
              <a:rPr lang="en-US" dirty="0" smtClean="0"/>
              <a:t>I come to your house and Meet you and your furry friend find out what your individual needs are and customize “My Visits to Your Needs.”</a:t>
            </a:r>
          </a:p>
          <a:p>
            <a:r>
              <a:rPr lang="en-US" dirty="0" smtClean="0"/>
              <a:t>If you need Medication Administration</a:t>
            </a:r>
          </a:p>
          <a:p>
            <a:r>
              <a:rPr lang="en-US" dirty="0" smtClean="0"/>
              <a:t>Specific Dietary Needs</a:t>
            </a:r>
          </a:p>
          <a:p>
            <a:r>
              <a:rPr lang="en-US" dirty="0" smtClean="0"/>
              <a:t>Specific Exercise Restrictions</a:t>
            </a:r>
          </a:p>
          <a:p>
            <a:r>
              <a:rPr lang="en-US" dirty="0" smtClean="0"/>
              <a:t>Oxygen Required…How Often…How Many Liters…</a:t>
            </a:r>
          </a:p>
          <a:p>
            <a:r>
              <a:rPr lang="en-US" dirty="0" smtClean="0"/>
              <a:t>Medication Log</a:t>
            </a:r>
          </a:p>
          <a:p>
            <a:r>
              <a:rPr lang="en-US" dirty="0" smtClean="0"/>
              <a:t>Home Visit Log</a:t>
            </a:r>
          </a:p>
          <a:p>
            <a:r>
              <a:rPr lang="en-US" dirty="0" smtClean="0"/>
              <a:t>Obtain Current Veterinary Vaccination Records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Customized Paw Plans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Overnight Stay Visit consists of…</a:t>
            </a:r>
          </a:p>
          <a:p>
            <a:r>
              <a:rPr lang="en-US" dirty="0" smtClean="0"/>
              <a:t>Staying overnight in Your home from 10 pm-7 am.</a:t>
            </a:r>
          </a:p>
          <a:p>
            <a:r>
              <a:rPr lang="en-US" dirty="0" smtClean="0"/>
              <a:t>It includes breakfast the following morning so there is no extra charge for a morning visit! </a:t>
            </a:r>
          </a:p>
          <a:p>
            <a:r>
              <a:rPr lang="en-US" dirty="0" smtClean="0"/>
              <a:t>Playtime all night! Snacks if permissible Okayed by the Mom &amp; Dad of course… It’s a slumber party!!</a:t>
            </a:r>
          </a:p>
          <a:p>
            <a:r>
              <a:rPr lang="en-US" dirty="0" smtClean="0"/>
              <a:t>I will water the plants if you want.</a:t>
            </a:r>
          </a:p>
          <a:p>
            <a:r>
              <a:rPr lang="en-US" dirty="0" smtClean="0"/>
              <a:t>Bring in the mail.</a:t>
            </a:r>
          </a:p>
          <a:p>
            <a:r>
              <a:rPr lang="en-US" dirty="0" smtClean="0"/>
              <a:t>15-20 minute walk the next morning.</a:t>
            </a:r>
          </a:p>
          <a:p>
            <a:r>
              <a:rPr lang="en-US" dirty="0" smtClean="0"/>
              <a:t>Take trash &amp; recyclables out to curb if appropriate day.</a:t>
            </a:r>
          </a:p>
          <a:p>
            <a:r>
              <a:rPr lang="en-US" dirty="0" smtClean="0"/>
              <a:t>Plus you have the extra security of having someone in your home so know one thinks you are gone!</a:t>
            </a:r>
          </a:p>
          <a:p>
            <a:r>
              <a:rPr lang="en-US" dirty="0" smtClean="0"/>
              <a:t>It lessens the anxiety on your furry friends!! Keeping them more in their routine.</a:t>
            </a:r>
          </a:p>
          <a:p>
            <a:r>
              <a:rPr lang="en-US" dirty="0" smtClean="0"/>
              <a:t>It’s a win, win!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What Does an Overnight Stay Mean?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can do Daily Dog Walking Visits</a:t>
            </a:r>
          </a:p>
          <a:p>
            <a:pPr lvl="1"/>
            <a:r>
              <a:rPr lang="en-US" dirty="0" smtClean="0"/>
              <a:t>Specifically Just Dog Walking</a:t>
            </a:r>
          </a:p>
          <a:p>
            <a:pPr lvl="2"/>
            <a:r>
              <a:rPr lang="en-US" dirty="0" smtClean="0"/>
              <a:t>30 minute walks</a:t>
            </a:r>
          </a:p>
          <a:p>
            <a:pPr lvl="2"/>
            <a:r>
              <a:rPr lang="en-US" dirty="0" smtClean="0"/>
              <a:t>Fresh Water NOT topped off</a:t>
            </a:r>
          </a:p>
          <a:p>
            <a:pPr lvl="2"/>
            <a:r>
              <a:rPr lang="en-US" dirty="0" smtClean="0"/>
              <a:t>Treats if Okayed by Mom &amp; Dad</a:t>
            </a:r>
          </a:p>
          <a:p>
            <a:pPr lvl="2"/>
            <a:r>
              <a:rPr lang="en-US" dirty="0" smtClean="0"/>
              <a:t>Lots of Love and TLC…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Weekly Dog Walking Visits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Monday through Friday Walks </a:t>
            </a:r>
          </a:p>
          <a:p>
            <a:pPr lvl="2">
              <a:buNone/>
            </a:pPr>
            <a:r>
              <a:rPr lang="en-US" dirty="0" smtClean="0"/>
              <a:t>30 minute walks or Standard Visits 15 minute walks </a:t>
            </a:r>
          </a:p>
          <a:p>
            <a:pPr lvl="2">
              <a:buNone/>
            </a:pPr>
            <a:r>
              <a:rPr lang="en-US" dirty="0" smtClean="0"/>
              <a:t>Fresh Water NOT topped off</a:t>
            </a:r>
          </a:p>
          <a:p>
            <a:pPr lvl="2">
              <a:buNone/>
            </a:pPr>
            <a:r>
              <a:rPr lang="en-US" dirty="0" smtClean="0"/>
              <a:t>Treats if Okayed by Mom &amp; Dad</a:t>
            </a:r>
          </a:p>
          <a:p>
            <a:pPr lvl="2">
              <a:buNone/>
            </a:pPr>
            <a:r>
              <a:rPr lang="en-US" dirty="0" smtClean="0"/>
              <a:t>Lots of Love &amp; TLC…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** Holiday Visits are an Extra $25 Holiday Charge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Dog Walking… Daily or Weekly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am a semester short of a BSN RN so I am certainly qualified to give medication administration to your furry friends.</a:t>
            </a:r>
          </a:p>
          <a:p>
            <a:r>
              <a:rPr lang="en-US" dirty="0" smtClean="0"/>
              <a:t>I have been caring for furry friends of my family since 1980.</a:t>
            </a:r>
          </a:p>
          <a:p>
            <a:r>
              <a:rPr lang="en-US" dirty="0" smtClean="0"/>
              <a:t>I have been in the pet sitting industry professionally since 2000.</a:t>
            </a:r>
          </a:p>
          <a:p>
            <a:r>
              <a:rPr lang="en-US" dirty="0" smtClean="0"/>
              <a:t>I have had two years of clinical experience in Nursing school at Bethel in 2007.</a:t>
            </a:r>
          </a:p>
          <a:p>
            <a:r>
              <a:rPr lang="en-US" dirty="0" smtClean="0"/>
              <a:t>I personally had my own furry friend, </a:t>
            </a:r>
            <a:r>
              <a:rPr lang="en-US" dirty="0" err="1" smtClean="0"/>
              <a:t>Muggins</a:t>
            </a:r>
            <a:r>
              <a:rPr lang="en-US" dirty="0" smtClean="0"/>
              <a:t> who was like my child for 15 years, who was on oxygen therapy for lung cancer for over 1 and ½ years as well as a diabetic cat, Toby, for 5 years.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Medication Administration…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726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Slide 1</vt:lpstr>
      <vt:lpstr>Why Licensing, Bonding &amp; Insurance Matter to You As a Potential Client…</vt:lpstr>
      <vt:lpstr>What  I Do…</vt:lpstr>
      <vt:lpstr>Furry Friends I Care For…</vt:lpstr>
      <vt:lpstr>What makes up a Standard Visit…</vt:lpstr>
      <vt:lpstr>Customized Paw Plans</vt:lpstr>
      <vt:lpstr>What Does an Overnight Stay Mean?</vt:lpstr>
      <vt:lpstr>Dog Walking… Daily or Weekly</vt:lpstr>
      <vt:lpstr>Medication Administration…</vt:lpstr>
      <vt:lpstr>And Last but Not Least… Quick Potty Visits…</vt:lpstr>
      <vt:lpstr>Question and Answer Time…</vt:lpstr>
      <vt:lpstr>Proud Member of…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Annie Wapelhorst</dc:creator>
  <cp:lastModifiedBy>Annie Wapelhorst</cp:lastModifiedBy>
  <cp:revision>31</cp:revision>
  <dcterms:created xsi:type="dcterms:W3CDTF">2015-05-25T17:49:15Z</dcterms:created>
  <dcterms:modified xsi:type="dcterms:W3CDTF">2015-05-26T21:16:54Z</dcterms:modified>
</cp:coreProperties>
</file>